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Extra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857" y="3176035"/>
            <a:ext cx="8015383" cy="157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Career Lunch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7855" y="5057775"/>
            <a:ext cx="7366063" cy="50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Empowering careers, Inspiring Success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18366" y="4807681"/>
            <a:ext cx="2706695" cy="2696122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 rot="-161999">
              <a:off x="-47491" y="70035"/>
              <a:ext cx="6591058" cy="6342543"/>
            </a:xfrm>
            <a:custGeom>
              <a:avLst/>
              <a:gdLst/>
              <a:ahLst/>
              <a:cxnLst/>
              <a:rect l="l" t="t" r="r" b="b"/>
              <a:pathLst>
                <a:path w="6591058" h="6342543">
                  <a:moveTo>
                    <a:pt x="3442366" y="57606"/>
                  </a:moveTo>
                  <a:cubicBezTo>
                    <a:pt x="2326878" y="0"/>
                    <a:pt x="1265831" y="543648"/>
                    <a:pt x="660996" y="1482693"/>
                  </a:cubicBezTo>
                  <a:cubicBezTo>
                    <a:pt x="56161" y="2421738"/>
                    <a:pt x="0" y="3612628"/>
                    <a:pt x="513779" y="4604426"/>
                  </a:cubicBezTo>
                  <a:cubicBezTo>
                    <a:pt x="1027557" y="5596223"/>
                    <a:pt x="2032734" y="6237311"/>
                    <a:pt x="3148692" y="6284937"/>
                  </a:cubicBezTo>
                  <a:cubicBezTo>
                    <a:pt x="4264180" y="6342543"/>
                    <a:pt x="5325227" y="5798896"/>
                    <a:pt x="5930062" y="4859851"/>
                  </a:cubicBezTo>
                  <a:cubicBezTo>
                    <a:pt x="6534897" y="3920806"/>
                    <a:pt x="6591058" y="2729916"/>
                    <a:pt x="6077279" y="1738118"/>
                  </a:cubicBezTo>
                  <a:cubicBezTo>
                    <a:pt x="5563500" y="746321"/>
                    <a:pt x="4558324" y="105233"/>
                    <a:pt x="3442366" y="57606"/>
                  </a:cubicBezTo>
                  <a:close/>
                </a:path>
              </a:pathLst>
            </a:custGeom>
            <a:blipFill>
              <a:blip r:embed="rId2"/>
              <a:stretch>
                <a:fillRect l="-22756" t="-2288" r="-15166" b="-592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36916" y="577843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36916" y="633901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47508" y="668192"/>
            <a:ext cx="6356958" cy="9544450"/>
          </a:xfrm>
          <a:custGeom>
            <a:avLst/>
            <a:gdLst/>
            <a:ahLst/>
            <a:cxnLst/>
            <a:rect l="l" t="t" r="r" b="b"/>
            <a:pathLst>
              <a:path w="6356958" h="9544450">
                <a:moveTo>
                  <a:pt x="0" y="0"/>
                </a:moveTo>
                <a:lnTo>
                  <a:pt x="6356958" y="0"/>
                </a:lnTo>
                <a:lnTo>
                  <a:pt x="6356958" y="9544450"/>
                </a:lnTo>
                <a:lnTo>
                  <a:pt x="0" y="9544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070" r="-2507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36916" y="4723541"/>
            <a:ext cx="3747646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b="1" spc="-5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Yahya Snedawi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63347" y="5250366"/>
            <a:ext cx="4069598" cy="33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Project Owner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3438" y="6281864"/>
            <a:ext cx="3788059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ysnedawi@gmail.com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73438" y="5761462"/>
            <a:ext cx="3559508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+962 789984376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Vision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6009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645575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254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8533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33596" y="5273478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2922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601323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633596" y="5977311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Key Platform 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3301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26349" y="749082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63160" y="7509602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97566" y="659404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15560" y="7919493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25C99D0E-54F5-44AB-8809-C0BACD59C72F}"/>
              </a:ext>
            </a:extLst>
          </p:cNvPr>
          <p:cNvSpPr/>
          <p:nvPr/>
        </p:nvSpPr>
        <p:spPr>
          <a:xfrm rot="5400000">
            <a:off x="2926349" y="664969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0C4C072C-00F3-40C5-8160-BD3BC021AE66}"/>
              </a:ext>
            </a:extLst>
          </p:cNvPr>
          <p:cNvSpPr txBox="1"/>
          <p:nvPr/>
        </p:nvSpPr>
        <p:spPr>
          <a:xfrm>
            <a:off x="3660366" y="6511380"/>
            <a:ext cx="4397771" cy="998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Plans For Activating Purchase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A5F1450A-B441-4C31-9542-E42355C6C31E}"/>
              </a:ext>
            </a:extLst>
          </p:cNvPr>
          <p:cNvSpPr txBox="1"/>
          <p:nvPr/>
        </p:nvSpPr>
        <p:spPr>
          <a:xfrm>
            <a:off x="8497567" y="7473897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92999"/>
            <a:ext cx="10494490" cy="248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Career Lunch is a recruitment platform aimed at connecting companies with talented employees across various fields. We strive to provide a convenient environment that helps companies find the right talent and individuals discover the best career opportunities. Together, we build a professional community that fosters growth and development!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30846" y="2337043"/>
            <a:ext cx="8414772" cy="281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</a:pPr>
            <a:endParaRPr dirty="0"/>
          </a:p>
          <a:p>
            <a:pPr algn="l">
              <a:lnSpc>
                <a:spcPts val="2703"/>
              </a:lnSpc>
            </a:pPr>
            <a:r>
              <a:rPr lang="en-US" sz="1930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The Jordanian job market faces challenges, including a 22.3% unemployment rate in 2023, highlighting the need for innovative solutions to connect companies with job seekers. Our platform addresses these challenges by creating a seamless connection between employers and qualified candidates, enhancing job accessibility and market efficiency 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1930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8345" y="1711252"/>
            <a:ext cx="4155745" cy="7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0846" y="5657991"/>
            <a:ext cx="8414772" cy="14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Using Robotic Process Automation (RPA), the platform automates repetitive tasks like resume sorting and applicant classification, speeding up recruitment and ensuring precision for both employers and job seekers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846" y="5006996"/>
            <a:ext cx="6086620" cy="43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Leveraging Technology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846" y="7077203"/>
            <a:ext cx="8414772" cy="14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endParaRPr dirty="0"/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The platform extends beyond Jordan, offering international job opportunities and enabling job seekers worldwide to find suitable roles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0846" y="8223351"/>
            <a:ext cx="8414772" cy="14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endParaRPr dirty="0"/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 maintain high standards, the platform filters applications to match only qualified candidates with job openings, fostering a productive and efficient job market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84604" y="3447950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358655" y="3447950"/>
            <a:ext cx="5570690" cy="3133474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349552" y="3446286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Objective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95061" y="7307272"/>
            <a:ext cx="5297877" cy="52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Facilitating access to job opportunities for various groups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85958" y="7307272"/>
            <a:ext cx="5297877" cy="52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Empowering small businesses to find the right talent to grow their operation 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6659120"/>
            <a:ext cx="35631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Boosting the economy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25873" y="6678170"/>
            <a:ext cx="3738583" cy="29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39"/>
              </a:lnSpc>
              <a:spcBef>
                <a:spcPct val="0"/>
              </a:spcBef>
            </a:pPr>
            <a:r>
              <a:rPr lang="en-US" sz="1813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Providing opportunities for all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96193" y="6658289"/>
            <a:ext cx="35631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Supporting startups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2636" y="7419266"/>
            <a:ext cx="5859348" cy="79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"/>
              </a:lnSpc>
            </a:pPr>
            <a:r>
              <a:rPr lang="en-US" sz="1534" spc="-3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Enhancing recruitment efficiency leads to increased productivity and economic growth. </a:t>
            </a:r>
          </a:p>
          <a:p>
            <a:pPr marL="0" lvl="0" indent="0" algn="ctr">
              <a:lnSpc>
                <a:spcPts val="2148"/>
              </a:lnSpc>
              <a:spcBef>
                <a:spcPct val="0"/>
              </a:spcBef>
            </a:pPr>
            <a:endParaRPr lang="en-US" sz="1534" spc="-30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92403" y="-15799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8830" y="370373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0551" y="1930339"/>
            <a:ext cx="7873580" cy="229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Target Audience</a:t>
            </a:r>
          </a:p>
          <a:p>
            <a:pPr algn="l">
              <a:lnSpc>
                <a:spcPts val="9247"/>
              </a:lnSpc>
              <a:spcBef>
                <a:spcPct val="0"/>
              </a:spcBef>
            </a:pPr>
            <a:endParaRPr lang="en-US" sz="6605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495329" y="403240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5063848" y="7791247"/>
            <a:ext cx="4693046" cy="46930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29020" y="403240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196309" y="403240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2279349" y="3884429"/>
            <a:ext cx="1509188" cy="1738332"/>
          </a:xfrm>
          <a:custGeom>
            <a:avLst/>
            <a:gdLst/>
            <a:ahLst/>
            <a:cxnLst/>
            <a:rect l="l" t="t" r="r" b="b"/>
            <a:pathLst>
              <a:path w="1509188" h="1738332">
                <a:moveTo>
                  <a:pt x="0" y="0"/>
                </a:moveTo>
                <a:lnTo>
                  <a:pt x="1509188" y="0"/>
                </a:lnTo>
                <a:lnTo>
                  <a:pt x="1509188" y="1738331"/>
                </a:lnTo>
                <a:lnTo>
                  <a:pt x="0" y="173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804" t="-22525" r="-32617" b="-22827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6482259" y="3472372"/>
            <a:ext cx="2562446" cy="2562446"/>
          </a:xfrm>
          <a:custGeom>
            <a:avLst/>
            <a:gdLst/>
            <a:ahLst/>
            <a:cxnLst/>
            <a:rect l="l" t="t" r="r" b="b"/>
            <a:pathLst>
              <a:path w="2562446" h="2562446">
                <a:moveTo>
                  <a:pt x="0" y="0"/>
                </a:moveTo>
                <a:lnTo>
                  <a:pt x="2562446" y="0"/>
                </a:lnTo>
                <a:lnTo>
                  <a:pt x="2562446" y="2562445"/>
                </a:lnTo>
                <a:lnTo>
                  <a:pt x="0" y="2562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58259" y="3472372"/>
            <a:ext cx="3840387" cy="2877163"/>
          </a:xfrm>
          <a:custGeom>
            <a:avLst/>
            <a:gdLst/>
            <a:ahLst/>
            <a:cxnLst/>
            <a:rect l="l" t="t" r="r" b="b"/>
            <a:pathLst>
              <a:path w="3840387" h="2877163">
                <a:moveTo>
                  <a:pt x="0" y="0"/>
                </a:moveTo>
                <a:lnTo>
                  <a:pt x="3840387" y="0"/>
                </a:lnTo>
                <a:lnTo>
                  <a:pt x="3840387" y="2877163"/>
                </a:lnTo>
                <a:lnTo>
                  <a:pt x="0" y="2877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3051" y="6235031"/>
            <a:ext cx="4161784" cy="13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Job seekers looking for new opportunities and eager for professional development . 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59698" y="5607503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Individuals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89568" y="6259937"/>
            <a:ext cx="4161784" cy="137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Organizations searching for exceptional talents to meet their needs . 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696215" y="563240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Companies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47213" y="6259937"/>
            <a:ext cx="4161784" cy="103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To foster partnerships in skill development . 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53860" y="563240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Training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12260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6103" y="3805078"/>
            <a:ext cx="7289135" cy="16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Features</a:t>
            </a:r>
          </a:p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(Future Features)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423198" y="2299447"/>
            <a:ext cx="6241747" cy="673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Experience (UX/UI) Enhancements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0896600" y="4078340"/>
            <a:ext cx="5768345" cy="67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Artificial Intelligence Integration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0896600" y="5947284"/>
            <a:ext cx="5768345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Multilingual Support</a:t>
            </a:r>
            <a:endParaRPr lang="en-US" sz="2400" spc="-35" dirty="0">
              <a:solidFill>
                <a:schemeClr val="tx2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568256" y="7725577"/>
            <a:ext cx="5768345" cy="126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spc="-35" dirty="0">
                <a:solidFill>
                  <a:schemeClr val="tx2"/>
                </a:solidFill>
                <a:latin typeface="Poppins"/>
                <a:ea typeface="Poppins"/>
                <a:cs typeface="Poppins"/>
                <a:sym typeface="Poppins"/>
              </a:rPr>
              <a:t>Integration With Other Platforms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12260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6103" y="3805078"/>
            <a:ext cx="7289135" cy="16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Features</a:t>
            </a:r>
          </a:p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(Future Features)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423198" y="2299447"/>
            <a:ext cx="6241747" cy="673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Expansion To New Industries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0896600" y="4078340"/>
            <a:ext cx="5768345" cy="67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Learning And Development Platform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06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0896600" y="5947284"/>
            <a:ext cx="5768345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400" spc="-35" dirty="0">
                <a:solidFill>
                  <a:schemeClr val="tx2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Data Analytics And Reports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07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568256" y="7725577"/>
            <a:ext cx="5768345" cy="158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spc="-35" dirty="0">
                <a:solidFill>
                  <a:schemeClr val="tx2"/>
                </a:solidFill>
                <a:latin typeface="Poppins"/>
                <a:ea typeface="Poppins"/>
                <a:cs typeface="Poppins"/>
                <a:sym typeface="Poppins"/>
              </a:rPr>
              <a:t>Smart Interview And recruitment Platform</a:t>
            </a: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1782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08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789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-157756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04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3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489973" y="2753413"/>
            <a:ext cx="1769077" cy="1769077"/>
          </a:xfrm>
          <a:custGeom>
            <a:avLst/>
            <a:gdLst/>
            <a:ahLst/>
            <a:cxnLst/>
            <a:rect l="l" t="t" r="r" b="b"/>
            <a:pathLst>
              <a:path w="1769077" h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4291205" y="693642"/>
            <a:ext cx="9200221" cy="156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Plans For Activating Purchase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49556" y="5541287"/>
            <a:ext cx="4144998" cy="1064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spc="-30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Introducing tiered subscription plans that offer additional features such as priority listings, enhanced profile visibility, and access to exclusive job opportunities</a:t>
            </a:r>
            <a:endParaRPr lang="en-US" sz="1510" u="none" strike="noStrike" spc="-30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04246" y="4604523"/>
            <a:ext cx="3739970" cy="41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Premium Membership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09397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128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6169" y="7233748"/>
            <a:ext cx="423228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801" y="5394975"/>
            <a:ext cx="3579202" cy="79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Offering career-related courses and certifications that users can purchase to enhance their skills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6494" y="4608025"/>
            <a:ext cx="4370069" cy="41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 And Development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78568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139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49471" y="7233748"/>
            <a:ext cx="629097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08928" y="5284251"/>
            <a:ext cx="3579202" cy="18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Allowing candidates to pay for premium placement of their job applications, increasing visibility to employers.</a:t>
            </a:r>
            <a:br>
              <a:rPr lang="en-US" sz="1510" u="none" strike="noStrike" spc="-30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10" u="none" strike="noStrike" spc="-30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Offering service that lets users highlight their profiles for employers to notice more easily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24168" y="4608025"/>
            <a:ext cx="3490991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Job Application Booster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48935" y="7167073"/>
            <a:ext cx="1842045" cy="120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145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794493" y="7233748"/>
            <a:ext cx="454442" cy="63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3759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$</a:t>
            </a:r>
          </a:p>
        </p:txBody>
      </p:sp>
      <p:sp>
        <p:nvSpPr>
          <p:cNvPr id="37" name="Freeform 37"/>
          <p:cNvSpPr/>
          <p:nvPr/>
        </p:nvSpPr>
        <p:spPr>
          <a:xfrm>
            <a:off x="12981503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59254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457</Words>
  <Application>Microsoft Office PowerPoint</Application>
  <PresentationFormat>Custom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Poppins</vt:lpstr>
      <vt:lpstr>Poppins Bold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MJO-MF-012</dc:creator>
  <cp:lastModifiedBy>120200412013@st.ahu.jo</cp:lastModifiedBy>
  <cp:revision>7</cp:revision>
  <dcterms:created xsi:type="dcterms:W3CDTF">2006-08-16T00:00:00Z</dcterms:created>
  <dcterms:modified xsi:type="dcterms:W3CDTF">2025-01-24T01:52:53Z</dcterms:modified>
  <dc:identifier>DAGcmaQaCYo</dc:identifier>
</cp:coreProperties>
</file>